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4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05.03.2019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05.03.2019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05.03.2019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05.03.2019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05.03.2019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05.03.2019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05.03.2019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44318" y="5552958"/>
            <a:ext cx="244816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LEVANTO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25" y="6237312"/>
            <a:ext cx="552633" cy="5292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58" y="6237312"/>
            <a:ext cx="2102768" cy="52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58" y="6237312"/>
            <a:ext cx="2102768" cy="529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25" y="6237312"/>
            <a:ext cx="552633" cy="52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25" y="6237312"/>
            <a:ext cx="552633" cy="529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58" y="6237312"/>
            <a:ext cx="2102768" cy="52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9" y="0"/>
            <a:ext cx="9156599" cy="686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58" y="6237312"/>
            <a:ext cx="2102768" cy="529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25" y="6237312"/>
            <a:ext cx="552633" cy="52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732" y="145693"/>
            <a:ext cx="5932707" cy="47091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4363"/>
            <a:ext cx="6240692" cy="46805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65" y="2492310"/>
            <a:ext cx="6300192" cy="472514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8944" y="10191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COLORS OF VANITY UNITS “LEVANTO-128”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2285" y="616530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H500 W1280 D510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COLORS OF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 UNITS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LEVANTO-170”</a:t>
            </a:r>
            <a:endParaRPr lang="uk-UA" sz="28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720" y="1556792"/>
            <a:ext cx="6129920" cy="45974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72" y="1556539"/>
            <a:ext cx="6156176" cy="4617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539"/>
            <a:ext cx="6156176" cy="46171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2285" y="616530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H1700 W404 D400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8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COLORS OF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MIRROR CABINETS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“LEVANTO-128”</a:t>
            </a:r>
            <a:endParaRPr lang="uk-UA" sz="28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58647"/>
            <a:ext cx="6034617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68102"/>
            <a:ext cx="6263868" cy="4697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69" y="2821629"/>
            <a:ext cx="6263868" cy="4697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2285" y="616530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H7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W1280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5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287376" cy="687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25" y="6237312"/>
            <a:ext cx="552633" cy="529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58" y="6237312"/>
            <a:ext cx="2102768" cy="52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67411"/>
            <a:ext cx="9266406" cy="6949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58" y="6237312"/>
            <a:ext cx="2102768" cy="5292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25" y="6237312"/>
            <a:ext cx="552633" cy="52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63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58" y="6237312"/>
            <a:ext cx="2102768" cy="5292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25" y="6237312"/>
            <a:ext cx="552633" cy="52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2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58" y="6237312"/>
            <a:ext cx="2102768" cy="529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25" y="6237312"/>
            <a:ext cx="552633" cy="52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58" y="6237312"/>
            <a:ext cx="2102768" cy="529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25" y="6237312"/>
            <a:ext cx="552633" cy="52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25" y="6237312"/>
            <a:ext cx="552633" cy="529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58" y="6237312"/>
            <a:ext cx="2102768" cy="52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6" y="0"/>
            <a:ext cx="9151266" cy="686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58" y="6237312"/>
            <a:ext cx="2102768" cy="529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25" y="6237312"/>
            <a:ext cx="552633" cy="52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7" y="0"/>
            <a:ext cx="9324529" cy="6854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25" y="6237312"/>
            <a:ext cx="552633" cy="529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58" y="6237312"/>
            <a:ext cx="2102768" cy="52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33</Words>
  <Application>Microsoft Office PowerPoint</Application>
  <PresentationFormat>Екран (4:3)</PresentationFormat>
  <Paragraphs>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COLORS OF VANITY UNITS “LEVANTO-128”</vt:lpstr>
      <vt:lpstr>COLORS OF STORAGE UNITS “LEVANTO-170”</vt:lpstr>
      <vt:lpstr>COLORS OF MIRROR CABINETS “LEVANTO-128”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Іра</cp:lastModifiedBy>
  <cp:revision>16</cp:revision>
  <dcterms:created xsi:type="dcterms:W3CDTF">2010-02-23T11:30:32Z</dcterms:created>
  <dcterms:modified xsi:type="dcterms:W3CDTF">2019-03-05T07:26:27Z</dcterms:modified>
</cp:coreProperties>
</file>